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7" d="100"/>
          <a:sy n="67" d="100"/>
        </p:scale>
        <p:origin x="-125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DBE734E-E446-41C1-A450-CDDEB3F6EEDF}" type="datetimeFigureOut">
              <a:rPr lang="en-US" smtClean="0"/>
              <a:t>6/9/2020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BE734E-E446-41C1-A450-CDDEB3F6EEDF}" type="datetimeFigureOut">
              <a:rPr lang="en-US" smtClean="0"/>
              <a:t>6/9/2020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BE734E-E446-41C1-A450-CDDEB3F6EEDF}" type="datetimeFigureOut">
              <a:rPr lang="en-US" smtClean="0"/>
              <a:t>6/9/2020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DBE734E-E446-41C1-A450-CDDEB3F6EEDF}" type="datetimeFigureOut">
              <a:rPr lang="en-US" smtClean="0"/>
              <a:t>6/9/2020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DBE734E-E446-41C1-A450-CDDEB3F6EEDF}" type="datetimeFigureOut">
              <a:rPr lang="en-US" smtClean="0"/>
              <a:t>6/9/2020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DBE734E-E446-41C1-A450-CDDEB3F6EEDF}" type="datetimeFigureOut">
              <a:rPr lang="en-US" smtClean="0"/>
              <a:t>6/9/2020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BE734E-E446-41C1-A450-CDDEB3F6EEDF}" type="datetimeFigureOut">
              <a:rPr lang="en-US" smtClean="0"/>
              <a:t>6/9/2020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BE734E-E446-41C1-A450-CDDEB3F6EEDF}" type="datetimeFigureOut">
              <a:rPr lang="en-US" smtClean="0"/>
              <a:t>6/9/2020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BE734E-E446-41C1-A450-CDDEB3F6EEDF}" type="datetimeFigureOut">
              <a:rPr lang="en-US" smtClean="0"/>
              <a:t>6/9/2020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BE734E-E446-41C1-A450-CDDEB3F6EEDF}" type="datetimeFigureOut">
              <a:rPr lang="en-US" smtClean="0"/>
              <a:t>6/9/2020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BE734E-E446-41C1-A450-CDDEB3F6EEDF}" type="datetimeFigureOut">
              <a:rPr lang="en-US" smtClean="0"/>
              <a:t>6/9/2020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FC6F32-B530-4929-9A24-E27DF0117AA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BE734E-E446-41C1-A450-CDDEB3F6EEDF}" type="datetimeFigureOut">
              <a:rPr lang="en-US" smtClean="0"/>
              <a:t>6/9/2020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FC6F32-B530-4929-9A24-E27DF0117AA2}"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_VCHO50wOE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bbc.co.uk/news/uk-england-beds-bucks-herts-52333127"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a:xfrm flipV="1">
            <a:off x="1371600" y="5638800"/>
            <a:ext cx="6400800" cy="933472"/>
          </a:xfrm>
        </p:spPr>
        <p:txBody>
          <a:bodyPr/>
          <a:lstStyle/>
          <a:p>
            <a:endParaRPr lang="en-GB" dirty="0"/>
          </a:p>
        </p:txBody>
      </p:sp>
      <p:sp>
        <p:nvSpPr>
          <p:cNvPr id="4" name="TextBox 3"/>
          <p:cNvSpPr txBox="1"/>
          <p:nvPr/>
        </p:nvSpPr>
        <p:spPr>
          <a:xfrm>
            <a:off x="1071538" y="428605"/>
            <a:ext cx="7274940" cy="830997"/>
          </a:xfrm>
          <a:prstGeom prst="rect">
            <a:avLst/>
          </a:prstGeom>
          <a:noFill/>
        </p:spPr>
        <p:txBody>
          <a:bodyPr wrap="square" rtlCol="0">
            <a:spAutoFit/>
          </a:bodyPr>
          <a:lstStyle/>
          <a:p>
            <a:r>
              <a:rPr lang="en-GB" sz="4800" dirty="0" smtClean="0"/>
              <a:t>Our assembly today is about</a:t>
            </a:r>
            <a:endParaRPr lang="en-GB" sz="4800" dirty="0"/>
          </a:p>
        </p:txBody>
      </p:sp>
      <p:sp>
        <p:nvSpPr>
          <p:cNvPr id="11266" name="AutoShape 2" descr="Courage in Business – Vividcom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1267" name="Picture 3"/>
          <p:cNvPicPr>
            <a:picLocks noChangeAspect="1" noChangeArrowheads="1"/>
          </p:cNvPicPr>
          <p:nvPr/>
        </p:nvPicPr>
        <p:blipFill>
          <a:blip r:embed="rId2"/>
          <a:srcRect/>
          <a:stretch>
            <a:fillRect/>
          </a:stretch>
        </p:blipFill>
        <p:spPr bwMode="auto">
          <a:xfrm>
            <a:off x="1571604" y="1142984"/>
            <a:ext cx="6043489" cy="3286148"/>
          </a:xfrm>
          <a:prstGeom prst="rect">
            <a:avLst/>
          </a:prstGeom>
          <a:noFill/>
          <a:ln w="9525">
            <a:noFill/>
            <a:miter lim="800000"/>
            <a:headEnd/>
            <a:tailEnd/>
          </a:ln>
          <a:effectLst/>
        </p:spPr>
      </p:pic>
      <p:sp>
        <p:nvSpPr>
          <p:cNvPr id="7" name="Rectangle 6"/>
          <p:cNvSpPr/>
          <p:nvPr/>
        </p:nvSpPr>
        <p:spPr>
          <a:xfrm>
            <a:off x="428596" y="4500570"/>
            <a:ext cx="8429684" cy="1938992"/>
          </a:xfrm>
          <a:prstGeom prst="rect">
            <a:avLst/>
          </a:prstGeom>
        </p:spPr>
        <p:txBody>
          <a:bodyPr wrap="square">
            <a:spAutoFit/>
          </a:bodyPr>
          <a:lstStyle/>
          <a:p>
            <a:r>
              <a:rPr lang="en-GB" sz="2400" dirty="0" smtClean="0"/>
              <a:t>Courage is often about continuing to do what you would normally do even when faced with extraordinary situations. Many Christians believe that God asks us to offer our skills, talents and abilities in the face of adversity, and that he will use that courageousness to achieve great things. </a:t>
            </a:r>
            <a:endParaRPr lang="en-GB" sz="2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hlinkClick r:id="rId2"/>
              </a:rPr>
              <a:t>https://www.youtube.com/watch?v=_VCHO50wOE0</a:t>
            </a:r>
            <a:endParaRPr lang="en-GB" dirty="0"/>
          </a:p>
        </p:txBody>
      </p:sp>
      <p:pic>
        <p:nvPicPr>
          <p:cNvPr id="14338" name="Picture 2"/>
          <p:cNvPicPr>
            <a:picLocks noGrp="1" noChangeAspect="1" noChangeArrowheads="1"/>
          </p:cNvPicPr>
          <p:nvPr>
            <p:ph idx="1"/>
          </p:nvPr>
        </p:nvPicPr>
        <p:blipFill>
          <a:blip r:embed="rId3"/>
          <a:srcRect/>
          <a:stretch>
            <a:fillRect/>
          </a:stretch>
        </p:blipFill>
        <p:spPr bwMode="auto">
          <a:xfrm>
            <a:off x="2357422" y="2500306"/>
            <a:ext cx="4286280" cy="4087648"/>
          </a:xfrm>
          <a:prstGeom prst="rect">
            <a:avLst/>
          </a:prstGeom>
          <a:noFill/>
          <a:ln w="9525">
            <a:noFill/>
            <a:miter lim="800000"/>
            <a:headEnd/>
            <a:tailEnd/>
          </a:ln>
          <a:effectLst/>
        </p:spPr>
      </p:pic>
      <p:sp>
        <p:nvSpPr>
          <p:cNvPr id="5" name="TextBox 4"/>
          <p:cNvSpPr txBox="1"/>
          <p:nvPr/>
        </p:nvSpPr>
        <p:spPr>
          <a:xfrm>
            <a:off x="1142976" y="1714488"/>
            <a:ext cx="6681766" cy="584775"/>
          </a:xfrm>
          <a:prstGeom prst="rect">
            <a:avLst/>
          </a:prstGeom>
          <a:noFill/>
        </p:spPr>
        <p:txBody>
          <a:bodyPr wrap="none" rtlCol="0">
            <a:spAutoFit/>
          </a:bodyPr>
          <a:lstStyle/>
          <a:p>
            <a:r>
              <a:rPr lang="en-GB" sz="3200" dirty="0" smtClean="0"/>
              <a:t>Listen to the story of David and Goliath</a:t>
            </a:r>
            <a:endParaRPr lang="en-GB" sz="3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5362" name="Picture 2"/>
          <p:cNvPicPr>
            <a:picLocks noGrp="1" noChangeAspect="1" noChangeArrowheads="1"/>
          </p:cNvPicPr>
          <p:nvPr>
            <p:ph idx="1"/>
          </p:nvPr>
        </p:nvPicPr>
        <p:blipFill>
          <a:blip r:embed="rId2"/>
          <a:srcRect/>
          <a:stretch>
            <a:fillRect/>
          </a:stretch>
        </p:blipFill>
        <p:spPr bwMode="auto">
          <a:xfrm>
            <a:off x="785786" y="214290"/>
            <a:ext cx="7661546" cy="4500594"/>
          </a:xfrm>
          <a:prstGeom prst="rect">
            <a:avLst/>
          </a:prstGeom>
          <a:noFill/>
          <a:ln w="9525">
            <a:noFill/>
            <a:miter lim="800000"/>
            <a:headEnd/>
            <a:tailEnd/>
          </a:ln>
          <a:effectLst/>
        </p:spPr>
      </p:pic>
      <p:sp>
        <p:nvSpPr>
          <p:cNvPr id="5" name="TextBox 4"/>
          <p:cNvSpPr txBox="1"/>
          <p:nvPr/>
        </p:nvSpPr>
        <p:spPr>
          <a:xfrm>
            <a:off x="428596" y="5143512"/>
            <a:ext cx="8532586" cy="1200329"/>
          </a:xfrm>
          <a:prstGeom prst="rect">
            <a:avLst/>
          </a:prstGeom>
          <a:noFill/>
        </p:spPr>
        <p:txBody>
          <a:bodyPr wrap="square" rtlCol="0">
            <a:spAutoFit/>
          </a:bodyPr>
          <a:lstStyle/>
          <a:p>
            <a:r>
              <a:rPr lang="en-GB" sz="2400" dirty="0" smtClean="0"/>
              <a:t>How was David like this?  Who could be the “little voice” ?</a:t>
            </a:r>
          </a:p>
          <a:p>
            <a:r>
              <a:rPr lang="en-GB" sz="2400" dirty="0" smtClean="0"/>
              <a:t>Can you think of a time when you have thought to yourself “I’ll try again tomorrow”?</a:t>
            </a:r>
            <a:endParaRPr lang="en-GB"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32"/>
            <a:ext cx="8229600" cy="1357322"/>
          </a:xfrm>
        </p:spPr>
        <p:txBody>
          <a:bodyPr>
            <a:normAutofit/>
          </a:bodyPr>
          <a:lstStyle/>
          <a:p>
            <a:pPr algn="l"/>
            <a:r>
              <a:rPr lang="en-GB" dirty="0" smtClean="0">
                <a:hlinkClick r:id="rId2"/>
              </a:rPr>
              <a:t/>
            </a:r>
            <a:br>
              <a:rPr lang="en-GB" dirty="0" smtClean="0">
                <a:hlinkClick r:id="rId2"/>
              </a:rPr>
            </a:br>
            <a:r>
              <a:rPr lang="en-GB" sz="2200" dirty="0" smtClean="0">
                <a:hlinkClick r:id="rId2"/>
              </a:rPr>
              <a:t>https://www.bbc.co.uk/news/uk-england-beds-bucks-herts-52333127</a:t>
            </a:r>
            <a:endParaRPr lang="en-GB" sz="2200" dirty="0"/>
          </a:p>
        </p:txBody>
      </p:sp>
      <p:pic>
        <p:nvPicPr>
          <p:cNvPr id="16386" name="Picture 2"/>
          <p:cNvPicPr>
            <a:picLocks noGrp="1" noChangeAspect="1" noChangeArrowheads="1"/>
          </p:cNvPicPr>
          <p:nvPr>
            <p:ph idx="1"/>
          </p:nvPr>
        </p:nvPicPr>
        <p:blipFill>
          <a:blip r:embed="rId3"/>
          <a:srcRect/>
          <a:stretch>
            <a:fillRect/>
          </a:stretch>
        </p:blipFill>
        <p:spPr bwMode="auto">
          <a:xfrm>
            <a:off x="3071802" y="2357430"/>
            <a:ext cx="2714644" cy="4201560"/>
          </a:xfrm>
          <a:prstGeom prst="rect">
            <a:avLst/>
          </a:prstGeom>
          <a:noFill/>
          <a:ln w="9525">
            <a:noFill/>
            <a:miter lim="800000"/>
            <a:headEnd/>
            <a:tailEnd/>
          </a:ln>
          <a:effectLst/>
        </p:spPr>
      </p:pic>
      <p:sp>
        <p:nvSpPr>
          <p:cNvPr id="5" name="TextBox 4"/>
          <p:cNvSpPr txBox="1"/>
          <p:nvPr/>
        </p:nvSpPr>
        <p:spPr>
          <a:xfrm>
            <a:off x="857224" y="500042"/>
            <a:ext cx="5106398" cy="1231106"/>
          </a:xfrm>
          <a:prstGeom prst="rect">
            <a:avLst/>
          </a:prstGeom>
          <a:noFill/>
        </p:spPr>
        <p:txBody>
          <a:bodyPr wrap="none" rtlCol="0">
            <a:spAutoFit/>
          </a:bodyPr>
          <a:lstStyle/>
          <a:p>
            <a:r>
              <a:rPr lang="en-GB" dirty="0" smtClean="0"/>
              <a:t>Key Stage 1</a:t>
            </a:r>
          </a:p>
          <a:p>
            <a:r>
              <a:rPr lang="en-GB" sz="2800" dirty="0" smtClean="0"/>
              <a:t>What did Captain Tom Moore do?</a:t>
            </a:r>
          </a:p>
          <a:p>
            <a:r>
              <a:rPr lang="en-GB" sz="2800" dirty="0" smtClean="0"/>
              <a:t>How did he show courage?</a:t>
            </a:r>
            <a:endParaRPr lang="en-GB"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2918"/>
            <a:ext cx="8229600" cy="774720"/>
          </a:xfrm>
        </p:spPr>
        <p:txBody>
          <a:bodyPr/>
          <a:lstStyle/>
          <a:p>
            <a:endParaRPr lang="en-GB" dirty="0"/>
          </a:p>
        </p:txBody>
      </p:sp>
      <p:sp>
        <p:nvSpPr>
          <p:cNvPr id="3" name="Content Placeholder 2"/>
          <p:cNvSpPr>
            <a:spLocks noGrp="1"/>
          </p:cNvSpPr>
          <p:nvPr>
            <p:ph idx="1"/>
          </p:nvPr>
        </p:nvSpPr>
        <p:spPr>
          <a:xfrm>
            <a:off x="457200" y="642918"/>
            <a:ext cx="8229600" cy="3143272"/>
          </a:xfrm>
        </p:spPr>
        <p:txBody>
          <a:bodyPr>
            <a:normAutofit fontScale="62500" lnSpcReduction="20000"/>
          </a:bodyPr>
          <a:lstStyle/>
          <a:p>
            <a:pPr>
              <a:buNone/>
            </a:pPr>
            <a:r>
              <a:rPr lang="en-GB" sz="4600" dirty="0" smtClean="0"/>
              <a:t>WATCH: Derek Redmond’s Olympic Story </a:t>
            </a:r>
          </a:p>
          <a:p>
            <a:pPr>
              <a:buNone/>
            </a:pPr>
            <a:endParaRPr lang="en-GB" dirty="0"/>
          </a:p>
          <a:p>
            <a:pPr>
              <a:buNone/>
            </a:pPr>
            <a:r>
              <a:rPr lang="en-GB" sz="3800" dirty="0" smtClean="0">
                <a:solidFill>
                  <a:srgbClr val="0070C0"/>
                </a:solidFill>
              </a:rPr>
              <a:t>https://www.youtube.com/watch?v=t2G8KVzTwfw </a:t>
            </a:r>
          </a:p>
          <a:p>
            <a:pPr>
              <a:buNone/>
            </a:pPr>
            <a:endParaRPr lang="en-GB" dirty="0"/>
          </a:p>
          <a:p>
            <a:pPr>
              <a:buNone/>
            </a:pPr>
            <a:r>
              <a:rPr lang="en-GB" sz="3400" dirty="0" smtClean="0"/>
              <a:t>Derek Redmond didn’t win a medal at the 1992 Olympic games</a:t>
            </a:r>
          </a:p>
          <a:p>
            <a:pPr>
              <a:buNone/>
            </a:pPr>
            <a:r>
              <a:rPr lang="en-GB" sz="3400" dirty="0" smtClean="0"/>
              <a:t>in Barcelona, but he did bring 65,000 spectators to their feet in a</a:t>
            </a:r>
          </a:p>
          <a:p>
            <a:pPr>
              <a:buNone/>
            </a:pPr>
            <a:r>
              <a:rPr lang="en-GB" sz="3400" dirty="0" smtClean="0"/>
              <a:t>standing ovation recognising his incredible act of courage. Derek</a:t>
            </a:r>
          </a:p>
          <a:p>
            <a:pPr>
              <a:buNone/>
            </a:pPr>
            <a:r>
              <a:rPr lang="en-GB" sz="3400" dirty="0" smtClean="0"/>
              <a:t>Redmond found courage in himself but also through the support</a:t>
            </a:r>
          </a:p>
          <a:p>
            <a:pPr>
              <a:buNone/>
            </a:pPr>
            <a:r>
              <a:rPr lang="en-GB" sz="3400" dirty="0" smtClean="0"/>
              <a:t>of his father. </a:t>
            </a:r>
            <a:endParaRPr lang="en-GB" sz="3400" dirty="0"/>
          </a:p>
        </p:txBody>
      </p:sp>
      <p:pic>
        <p:nvPicPr>
          <p:cNvPr id="17411" name="Picture 3"/>
          <p:cNvPicPr>
            <a:picLocks noChangeAspect="1" noChangeArrowheads="1"/>
          </p:cNvPicPr>
          <p:nvPr/>
        </p:nvPicPr>
        <p:blipFill>
          <a:blip r:embed="rId2"/>
          <a:srcRect/>
          <a:stretch>
            <a:fillRect/>
          </a:stretch>
        </p:blipFill>
        <p:spPr bwMode="auto">
          <a:xfrm>
            <a:off x="1428728" y="3714752"/>
            <a:ext cx="6072230" cy="2614147"/>
          </a:xfrm>
          <a:prstGeom prst="rect">
            <a:avLst/>
          </a:prstGeom>
          <a:noFill/>
          <a:ln w="9525">
            <a:noFill/>
            <a:miter lim="800000"/>
            <a:headEnd/>
            <a:tailEnd/>
          </a:ln>
          <a:effectLst/>
        </p:spPr>
      </p:pic>
      <p:sp>
        <p:nvSpPr>
          <p:cNvPr id="6" name="TextBox 5"/>
          <p:cNvSpPr txBox="1"/>
          <p:nvPr/>
        </p:nvSpPr>
        <p:spPr>
          <a:xfrm>
            <a:off x="714348" y="214290"/>
            <a:ext cx="1254702" cy="369332"/>
          </a:xfrm>
          <a:prstGeom prst="rect">
            <a:avLst/>
          </a:prstGeom>
          <a:noFill/>
        </p:spPr>
        <p:txBody>
          <a:bodyPr wrap="square" rtlCol="0">
            <a:spAutoFit/>
          </a:bodyPr>
          <a:lstStyle/>
          <a:p>
            <a:r>
              <a:rPr lang="en-GB" dirty="0" smtClean="0"/>
              <a:t>Key Stage 2</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8434" name="Picture 2"/>
          <p:cNvPicPr>
            <a:picLocks noGrp="1" noChangeAspect="1" noChangeArrowheads="1"/>
          </p:cNvPicPr>
          <p:nvPr>
            <p:ph idx="1"/>
          </p:nvPr>
        </p:nvPicPr>
        <p:blipFill>
          <a:blip r:embed="rId2"/>
          <a:srcRect/>
          <a:stretch>
            <a:fillRect/>
          </a:stretch>
        </p:blipFill>
        <p:spPr bwMode="auto">
          <a:xfrm>
            <a:off x="928662" y="642918"/>
            <a:ext cx="7215238" cy="3950707"/>
          </a:xfrm>
          <a:prstGeom prst="rect">
            <a:avLst/>
          </a:prstGeom>
          <a:noFill/>
          <a:ln w="9525">
            <a:noFill/>
            <a:miter lim="800000"/>
            <a:headEnd/>
            <a:tailEnd/>
          </a:ln>
          <a:effectLst/>
        </p:spPr>
      </p:pic>
      <p:sp>
        <p:nvSpPr>
          <p:cNvPr id="5" name="TextBox 4"/>
          <p:cNvSpPr txBox="1"/>
          <p:nvPr/>
        </p:nvSpPr>
        <p:spPr>
          <a:xfrm>
            <a:off x="928662" y="285728"/>
            <a:ext cx="1254702" cy="369332"/>
          </a:xfrm>
          <a:prstGeom prst="rect">
            <a:avLst/>
          </a:prstGeom>
          <a:noFill/>
        </p:spPr>
        <p:txBody>
          <a:bodyPr wrap="none" rtlCol="0">
            <a:spAutoFit/>
          </a:bodyPr>
          <a:lstStyle/>
          <a:p>
            <a:r>
              <a:rPr lang="en-GB" dirty="0" smtClean="0"/>
              <a:t>Key Stage 2</a:t>
            </a:r>
            <a:endParaRPr lang="en-GB" dirty="0"/>
          </a:p>
        </p:txBody>
      </p:sp>
      <p:sp>
        <p:nvSpPr>
          <p:cNvPr id="6" name="Rectangle 5"/>
          <p:cNvSpPr/>
          <p:nvPr/>
        </p:nvSpPr>
        <p:spPr>
          <a:xfrm>
            <a:off x="428596" y="4643446"/>
            <a:ext cx="8215370" cy="1384995"/>
          </a:xfrm>
          <a:prstGeom prst="rect">
            <a:avLst/>
          </a:prstGeom>
        </p:spPr>
        <p:txBody>
          <a:bodyPr wrap="square">
            <a:spAutoFit/>
          </a:bodyPr>
          <a:lstStyle/>
          <a:p>
            <a:r>
              <a:rPr lang="en-GB" sz="2800" dirty="0" smtClean="0"/>
              <a:t>Do you agree with Nelson Mandela’s definition of courage? How is it different from what other people say about courage? </a:t>
            </a:r>
            <a:endParaRPr lang="en-GB" sz="2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285729"/>
            <a:ext cx="8229600" cy="4214841"/>
          </a:xfrm>
        </p:spPr>
        <p:txBody>
          <a:bodyPr>
            <a:normAutofit/>
          </a:bodyPr>
          <a:lstStyle/>
          <a:p>
            <a:pPr>
              <a:buNone/>
            </a:pPr>
            <a:r>
              <a:rPr lang="en-GB" sz="2800" dirty="0" smtClean="0"/>
              <a:t>PRAY: Dear God, you know that I sometimes feel frightened at the moment. Frightened about what will happen to me, to those I love and to our school community. But I know that you have been with me, I know that you will be with us today and I know that you will be with me in the future. Give me courage to do the big things, the little things and the difficult things that will make a difference to someone else today. Amen </a:t>
            </a:r>
            <a:endParaRPr lang="en-GB" sz="2800" dirty="0"/>
          </a:p>
        </p:txBody>
      </p:sp>
      <p:pic>
        <p:nvPicPr>
          <p:cNvPr id="19458" name="Picture 2"/>
          <p:cNvPicPr>
            <a:picLocks noChangeAspect="1" noChangeArrowheads="1"/>
          </p:cNvPicPr>
          <p:nvPr/>
        </p:nvPicPr>
        <p:blipFill>
          <a:blip r:embed="rId2"/>
          <a:srcRect/>
          <a:stretch>
            <a:fillRect/>
          </a:stretch>
        </p:blipFill>
        <p:spPr bwMode="auto">
          <a:xfrm>
            <a:off x="2714612" y="3714752"/>
            <a:ext cx="6053182" cy="292895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249</TotalTime>
  <Words>298</Words>
  <Application>Microsoft Office PowerPoint</Application>
  <PresentationFormat>On-screen Show (4:3)</PresentationFormat>
  <Paragraphs>23</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Slide 1</vt:lpstr>
      <vt:lpstr>https://www.youtube.com/watch?v=_VCHO50wOE0</vt:lpstr>
      <vt:lpstr>Slide 3</vt:lpstr>
      <vt:lpstr> https://www.bbc.co.uk/news/uk-england-beds-bucks-herts-52333127</vt:lpstr>
      <vt:lpstr>Slide 5</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a.wilde</dc:creator>
  <cp:lastModifiedBy>a.wilde</cp:lastModifiedBy>
  <cp:revision>13</cp:revision>
  <dcterms:created xsi:type="dcterms:W3CDTF">2020-06-09T07:47:15Z</dcterms:created>
  <dcterms:modified xsi:type="dcterms:W3CDTF">2020-06-09T11:56:25Z</dcterms:modified>
</cp:coreProperties>
</file>