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3" d="100"/>
          <a:sy n="93" d="100"/>
        </p:scale>
        <p:origin x="-50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31B30D7-8057-4507-B5DE-132BFF2FAC1B}" type="datetimeFigureOut">
              <a:rPr lang="en-US" smtClean="0"/>
              <a:t>7/8/2020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B30D7-8057-4507-B5DE-132BFF2FAC1B}" type="datetimeFigureOut">
              <a:rPr lang="en-US" smtClean="0"/>
              <a:t>7/8/2020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1B30D7-8057-4507-B5DE-132BFF2FAC1B}" type="datetimeFigureOut">
              <a:rPr lang="en-US" smtClean="0"/>
              <a:t>7/8/2020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31B30D7-8057-4507-B5DE-132BFF2FAC1B}" type="datetimeFigureOut">
              <a:rPr lang="en-US" smtClean="0"/>
              <a:t>7/8/2020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31B30D7-8057-4507-B5DE-132BFF2FAC1B}" type="datetimeFigureOut">
              <a:rPr lang="en-US" smtClean="0"/>
              <a:t>7/8/2020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31B30D7-8057-4507-B5DE-132BFF2FAC1B}" type="datetimeFigureOut">
              <a:rPr lang="en-US" smtClean="0"/>
              <a:t>7/8/2020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1B30D7-8057-4507-B5DE-132BFF2FAC1B}" type="datetimeFigureOut">
              <a:rPr lang="en-US" smtClean="0"/>
              <a:t>7/8/2020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B30D7-8057-4507-B5DE-132BFF2FAC1B}" type="datetimeFigureOut">
              <a:rPr lang="en-US" smtClean="0"/>
              <a:t>7/8/2020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B30D7-8057-4507-B5DE-132BFF2FAC1B}" type="datetimeFigureOut">
              <a:rPr lang="en-US" smtClean="0"/>
              <a:t>7/8/2020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B30D7-8057-4507-B5DE-132BFF2FAC1B}" type="datetimeFigureOut">
              <a:rPr lang="en-US" smtClean="0"/>
              <a:t>7/8/2020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B30D7-8057-4507-B5DE-132BFF2FAC1B}" type="datetimeFigureOut">
              <a:rPr lang="en-US" smtClean="0"/>
              <a:t>7/8/2020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832AE6-4016-45C4-9547-6F9CD1B990E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1B30D7-8057-4507-B5DE-132BFF2FAC1B}" type="datetimeFigureOut">
              <a:rPr lang="en-US" smtClean="0"/>
              <a:t>7/8/2020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832AE6-4016-45C4-9547-6F9CD1B990E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osfQg4yKtq8"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GdYJr03eJjE&amp;feature=youtu.be"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sp>
        <p:nvSpPr>
          <p:cNvPr id="4" name="TextBox 3"/>
          <p:cNvSpPr txBox="1"/>
          <p:nvPr/>
        </p:nvSpPr>
        <p:spPr>
          <a:xfrm>
            <a:off x="1643042" y="571480"/>
            <a:ext cx="6077882" cy="769441"/>
          </a:xfrm>
          <a:prstGeom prst="rect">
            <a:avLst/>
          </a:prstGeom>
          <a:noFill/>
        </p:spPr>
        <p:txBody>
          <a:bodyPr wrap="none" rtlCol="0">
            <a:spAutoFit/>
          </a:bodyPr>
          <a:lstStyle/>
          <a:p>
            <a:r>
              <a:rPr lang="en-GB" sz="4400" dirty="0" smtClean="0"/>
              <a:t>Today’s assembly is about</a:t>
            </a:r>
            <a:endParaRPr lang="en-GB" sz="4400" dirty="0"/>
          </a:p>
        </p:txBody>
      </p:sp>
      <p:pic>
        <p:nvPicPr>
          <p:cNvPr id="1026" name="Picture 2"/>
          <p:cNvPicPr>
            <a:picLocks noChangeAspect="1" noChangeArrowheads="1"/>
          </p:cNvPicPr>
          <p:nvPr/>
        </p:nvPicPr>
        <p:blipFill>
          <a:blip r:embed="rId2"/>
          <a:srcRect/>
          <a:stretch>
            <a:fillRect/>
          </a:stretch>
        </p:blipFill>
        <p:spPr bwMode="auto">
          <a:xfrm>
            <a:off x="2571736" y="1142984"/>
            <a:ext cx="4155187" cy="371477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2357422" y="4857760"/>
            <a:ext cx="4740673" cy="15716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endParaRPr lang="en-GB" sz="2800" dirty="0"/>
          </a:p>
        </p:txBody>
      </p:sp>
      <p:sp>
        <p:nvSpPr>
          <p:cNvPr id="3" name="Content Placeholder 2"/>
          <p:cNvSpPr>
            <a:spLocks noGrp="1"/>
          </p:cNvSpPr>
          <p:nvPr>
            <p:ph idx="1"/>
          </p:nvPr>
        </p:nvSpPr>
        <p:spPr>
          <a:xfrm>
            <a:off x="457200" y="214290"/>
            <a:ext cx="8229600" cy="5911873"/>
          </a:xfrm>
        </p:spPr>
        <p:txBody>
          <a:bodyPr/>
          <a:lstStyle/>
          <a:p>
            <a:pPr>
              <a:buNone/>
            </a:pPr>
            <a:r>
              <a:rPr lang="en-GB" dirty="0" smtClean="0"/>
              <a:t>Kindness is one of the most powerful ways we show that we love and care, for ourselves, others and the natural world. The Gospels show many examples of Jesus showing kindness to all in society. Sometimes a simple act of kindness can be transformational.</a:t>
            </a:r>
          </a:p>
          <a:p>
            <a:endParaRPr lang="en-GB" dirty="0"/>
          </a:p>
        </p:txBody>
      </p:sp>
      <p:pic>
        <p:nvPicPr>
          <p:cNvPr id="2050" name="Picture 2"/>
          <p:cNvPicPr>
            <a:picLocks noChangeAspect="1" noChangeArrowheads="1"/>
          </p:cNvPicPr>
          <p:nvPr/>
        </p:nvPicPr>
        <p:blipFill>
          <a:blip r:embed="rId2"/>
          <a:srcRect/>
          <a:stretch>
            <a:fillRect/>
          </a:stretch>
        </p:blipFill>
        <p:spPr bwMode="auto">
          <a:xfrm>
            <a:off x="3071802" y="3214686"/>
            <a:ext cx="3429024"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Parable of the Good Samaritan (Luke 10: 25-37)</a:t>
            </a:r>
            <a:endParaRPr lang="en-GB" dirty="0"/>
          </a:p>
        </p:txBody>
      </p:sp>
      <p:pic>
        <p:nvPicPr>
          <p:cNvPr id="3074" name="Picture 2"/>
          <p:cNvPicPr>
            <a:picLocks noGrp="1" noChangeAspect="1" noChangeArrowheads="1"/>
          </p:cNvPicPr>
          <p:nvPr>
            <p:ph idx="1"/>
          </p:nvPr>
        </p:nvPicPr>
        <p:blipFill>
          <a:blip r:embed="rId2"/>
          <a:srcRect/>
          <a:stretch>
            <a:fillRect/>
          </a:stretch>
        </p:blipFill>
        <p:spPr bwMode="auto">
          <a:xfrm>
            <a:off x="1357290" y="1785926"/>
            <a:ext cx="6515100" cy="3200400"/>
          </a:xfrm>
          <a:prstGeom prst="rect">
            <a:avLst/>
          </a:prstGeom>
          <a:noFill/>
          <a:ln w="9525">
            <a:noFill/>
            <a:miter lim="800000"/>
            <a:headEnd/>
            <a:tailEnd/>
          </a:ln>
          <a:effectLst/>
        </p:spPr>
      </p:pic>
      <p:sp>
        <p:nvSpPr>
          <p:cNvPr id="5" name="Rectangle 4"/>
          <p:cNvSpPr/>
          <p:nvPr/>
        </p:nvSpPr>
        <p:spPr>
          <a:xfrm>
            <a:off x="1214414" y="5691157"/>
            <a:ext cx="6715172" cy="461665"/>
          </a:xfrm>
          <a:prstGeom prst="rect">
            <a:avLst/>
          </a:prstGeom>
        </p:spPr>
        <p:txBody>
          <a:bodyPr wrap="square">
            <a:spAutoFit/>
          </a:bodyPr>
          <a:lstStyle/>
          <a:p>
            <a:r>
              <a:rPr lang="en-GB" sz="2400" dirty="0" smtClean="0">
                <a:hlinkClick r:id="rId3"/>
              </a:rPr>
              <a:t>https://www.youtube.com/watch?v=osfQg4yKtq8</a:t>
            </a:r>
            <a:endParaRPr lang="en-GB"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
            </a:r>
            <a:br>
              <a:rPr lang="en-GB" sz="2400" dirty="0" smtClean="0"/>
            </a:br>
            <a:r>
              <a:rPr lang="en-GB" sz="2400" dirty="0"/>
              <a:t/>
            </a:r>
            <a:br>
              <a:rPr lang="en-GB" sz="2400" dirty="0"/>
            </a:br>
            <a:r>
              <a:rPr lang="en-GB" sz="2400" dirty="0" smtClean="0"/>
              <a:t>And Jesus concluded, “In your opinion, which one of these three acted like a neighbour toward the man attacked by the robbers?” </a:t>
            </a:r>
            <a:br>
              <a:rPr lang="en-GB" sz="2400" dirty="0" smtClean="0"/>
            </a:br>
            <a:r>
              <a:rPr lang="en-GB" sz="2400" dirty="0" smtClean="0"/>
              <a:t>The teacher of the Law answered, “The one who was kind to him.”</a:t>
            </a:r>
            <a:br>
              <a:rPr lang="en-GB" sz="2400" dirty="0" smtClean="0"/>
            </a:br>
            <a:endParaRPr lang="en-GB" sz="2400" dirty="0"/>
          </a:p>
        </p:txBody>
      </p:sp>
      <p:pic>
        <p:nvPicPr>
          <p:cNvPr id="4098" name="Picture 2"/>
          <p:cNvPicPr>
            <a:picLocks noGrp="1" noChangeAspect="1" noChangeArrowheads="1"/>
          </p:cNvPicPr>
          <p:nvPr>
            <p:ph idx="1"/>
          </p:nvPr>
        </p:nvPicPr>
        <p:blipFill>
          <a:blip r:embed="rId2"/>
          <a:srcRect/>
          <a:stretch>
            <a:fillRect/>
          </a:stretch>
        </p:blipFill>
        <p:spPr bwMode="auto">
          <a:xfrm>
            <a:off x="2581275" y="2067719"/>
            <a:ext cx="3981450" cy="3590925"/>
          </a:xfrm>
          <a:prstGeom prst="rect">
            <a:avLst/>
          </a:prstGeom>
          <a:noFill/>
          <a:ln w="9525">
            <a:noFill/>
            <a:miter lim="800000"/>
            <a:headEnd/>
            <a:tailEnd/>
          </a:ln>
          <a:effectLst/>
        </p:spPr>
      </p:pic>
      <p:sp>
        <p:nvSpPr>
          <p:cNvPr id="5" name="Rectangle 4"/>
          <p:cNvSpPr/>
          <p:nvPr/>
        </p:nvSpPr>
        <p:spPr>
          <a:xfrm>
            <a:off x="1214414" y="5691157"/>
            <a:ext cx="6643734" cy="369332"/>
          </a:xfrm>
          <a:prstGeom prst="rect">
            <a:avLst/>
          </a:prstGeom>
        </p:spPr>
        <p:txBody>
          <a:bodyPr wrap="square">
            <a:spAutoFit/>
          </a:bodyPr>
          <a:lstStyle/>
          <a:p>
            <a:r>
              <a:rPr lang="en-GB" dirty="0" smtClean="0">
                <a:hlinkClick r:id="rId3"/>
              </a:rPr>
              <a:t>https://www.youtube.com/watch?v=GdYJr03eJjE&amp;feature=youtu.be</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214290"/>
            <a:ext cx="8229600" cy="5911873"/>
          </a:xfrm>
        </p:spPr>
        <p:txBody>
          <a:bodyPr/>
          <a:lstStyle/>
          <a:p>
            <a:pPr>
              <a:buNone/>
            </a:pPr>
            <a:r>
              <a:rPr lang="en-GB" dirty="0" smtClean="0"/>
              <a:t>THINK: Can you think of a time when someone was unexpectedly kind to you? Maybe it changed your life?</a:t>
            </a:r>
            <a:endParaRPr lang="en-GB" dirty="0"/>
          </a:p>
        </p:txBody>
      </p:sp>
      <p:pic>
        <p:nvPicPr>
          <p:cNvPr id="5122" name="Picture 2"/>
          <p:cNvPicPr>
            <a:picLocks noChangeAspect="1" noChangeArrowheads="1"/>
          </p:cNvPicPr>
          <p:nvPr/>
        </p:nvPicPr>
        <p:blipFill>
          <a:blip r:embed="rId2"/>
          <a:srcRect/>
          <a:stretch>
            <a:fillRect/>
          </a:stretch>
        </p:blipFill>
        <p:spPr bwMode="auto">
          <a:xfrm>
            <a:off x="2428860" y="2357430"/>
            <a:ext cx="4797193" cy="37862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214290"/>
            <a:ext cx="8229600" cy="5911873"/>
          </a:xfrm>
        </p:spPr>
        <p:txBody>
          <a:bodyPr>
            <a:normAutofit/>
          </a:bodyPr>
          <a:lstStyle/>
          <a:p>
            <a:pPr>
              <a:buNone/>
            </a:pPr>
            <a:r>
              <a:rPr lang="en-GB" sz="2800" dirty="0" smtClean="0"/>
              <a:t>PRAY: </a:t>
            </a:r>
          </a:p>
          <a:p>
            <a:pPr>
              <a:buNone/>
            </a:pPr>
            <a:r>
              <a:rPr lang="en-GB" sz="2800" dirty="0" smtClean="0"/>
              <a:t>Be thankful for those who have shown you kindness. Think of others as you say these words: </a:t>
            </a:r>
          </a:p>
          <a:p>
            <a:pPr>
              <a:buNone/>
            </a:pPr>
            <a:r>
              <a:rPr lang="en-GB" sz="2800" i="1" dirty="0" smtClean="0"/>
              <a:t>May you feel safe, May you feel happy, May you feel healthy, May you live with ease. </a:t>
            </a:r>
          </a:p>
          <a:p>
            <a:pPr>
              <a:buNone/>
            </a:pPr>
            <a:endParaRPr lang="en-GB" sz="2800" dirty="0"/>
          </a:p>
          <a:p>
            <a:pPr>
              <a:buNone/>
            </a:pPr>
            <a:r>
              <a:rPr lang="en-GB" sz="2800" dirty="0" smtClean="0"/>
              <a:t>And be kind to yourself as you say: </a:t>
            </a:r>
          </a:p>
          <a:p>
            <a:pPr>
              <a:buNone/>
            </a:pPr>
            <a:r>
              <a:rPr lang="en-GB" sz="2800" i="1" dirty="0" smtClean="0"/>
              <a:t>May I feel safe, May I feel happy, May I feel healthy, May I live with ease. </a:t>
            </a:r>
          </a:p>
          <a:p>
            <a:pPr>
              <a:buNone/>
            </a:pPr>
            <a:endParaRPr lang="en-GB" sz="2800" dirty="0"/>
          </a:p>
          <a:p>
            <a:pPr>
              <a:buNone/>
            </a:pPr>
            <a:r>
              <a:rPr lang="en-GB" sz="2800" dirty="0" smtClean="0"/>
              <a:t>Finally ask for guidance and strength to be kind today, and eyes to see where kindness is needed.</a:t>
            </a:r>
            <a:endParaRPr lang="en-GB"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185</Words>
  <Application>Microsoft Office PowerPoint</Application>
  <PresentationFormat>On-screen Show (4:3)</PresentationFormat>
  <Paragraphs>15</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Slide 2</vt:lpstr>
      <vt:lpstr>The Parable of the Good Samaritan (Luke 10: 25-37)</vt:lpstr>
      <vt:lpstr>  And Jesus concluded, “In your opinion, which one of these three acted like a neighbour toward the man attacked by the robbers?”  The teacher of the Law answered, “The one who was kind to him.” </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a.wilde</dc:creator>
  <cp:lastModifiedBy>a.wilde</cp:lastModifiedBy>
  <cp:revision>6</cp:revision>
  <dcterms:created xsi:type="dcterms:W3CDTF">2020-07-08T14:15:29Z</dcterms:created>
  <dcterms:modified xsi:type="dcterms:W3CDTF">2020-07-08T14:45:19Z</dcterms:modified>
</cp:coreProperties>
</file>