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7" d="100"/>
          <a:sy n="67" d="100"/>
        </p:scale>
        <p:origin x="-125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D36873-3B0F-4094-AED8-8FF27D1BCCFC}" type="datetimeFigureOut">
              <a:rPr lang="en-US" smtClean="0"/>
              <a:t>6/22/2020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D36873-3B0F-4094-AED8-8FF27D1BCCFC}" type="datetimeFigureOut">
              <a:rPr lang="en-US" smtClean="0"/>
              <a:t>6/22/2020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D36873-3B0F-4094-AED8-8FF27D1BCCFC}" type="datetimeFigureOut">
              <a:rPr lang="en-US" smtClean="0"/>
              <a:t>6/22/2020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D36873-3B0F-4094-AED8-8FF27D1BCCFC}" type="datetimeFigureOut">
              <a:rPr lang="en-US" smtClean="0"/>
              <a:t>6/22/2020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D36873-3B0F-4094-AED8-8FF27D1BCCFC}" type="datetimeFigureOut">
              <a:rPr lang="en-US" smtClean="0"/>
              <a:t>6/22/2020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D36873-3B0F-4094-AED8-8FF27D1BCCFC}" type="datetimeFigureOut">
              <a:rPr lang="en-US" smtClean="0"/>
              <a:t>6/22/2020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D36873-3B0F-4094-AED8-8FF27D1BCCFC}" type="datetimeFigureOut">
              <a:rPr lang="en-US" smtClean="0"/>
              <a:t>6/22/2020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D36873-3B0F-4094-AED8-8FF27D1BCCFC}" type="datetimeFigureOut">
              <a:rPr lang="en-US" smtClean="0"/>
              <a:t>6/22/2020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D36873-3B0F-4094-AED8-8FF27D1BCCFC}" type="datetimeFigureOut">
              <a:rPr lang="en-US" smtClean="0"/>
              <a:t>6/22/2020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D36873-3B0F-4094-AED8-8FF27D1BCCFC}" type="datetimeFigureOut">
              <a:rPr lang="en-US" smtClean="0"/>
              <a:t>6/22/2020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D36873-3B0F-4094-AED8-8FF27D1BCCFC}" type="datetimeFigureOut">
              <a:rPr lang="en-US" smtClean="0"/>
              <a:t>6/22/2020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FB61CA-0B26-4D2F-9A80-CC8B173EAA0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D36873-3B0F-4094-AED8-8FF27D1BCCFC}" type="datetimeFigureOut">
              <a:rPr lang="en-US" smtClean="0"/>
              <a:t>6/22/2020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FB61CA-0B26-4D2F-9A80-CC8B173EAA06}"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YWK2edNPPXE"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Sd0EEHTJFg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GO5FwsblpT8"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428596" y="785794"/>
            <a:ext cx="8583304" cy="769441"/>
          </a:xfrm>
          <a:prstGeom prst="rect">
            <a:avLst/>
          </a:prstGeom>
          <a:noFill/>
        </p:spPr>
        <p:txBody>
          <a:bodyPr wrap="square" rtlCol="0">
            <a:spAutoFit/>
          </a:bodyPr>
          <a:lstStyle/>
          <a:p>
            <a:r>
              <a:rPr lang="en-GB" sz="4400" dirty="0" smtClean="0"/>
              <a:t>Today’s assembly is about humility</a:t>
            </a:r>
            <a:endParaRPr lang="en-GB" sz="4400" dirty="0"/>
          </a:p>
        </p:txBody>
      </p:sp>
      <p:pic>
        <p:nvPicPr>
          <p:cNvPr id="1026" name="Picture 2"/>
          <p:cNvPicPr>
            <a:picLocks noChangeAspect="1" noChangeArrowheads="1"/>
          </p:cNvPicPr>
          <p:nvPr/>
        </p:nvPicPr>
        <p:blipFill>
          <a:blip r:embed="rId2"/>
          <a:srcRect/>
          <a:stretch>
            <a:fillRect/>
          </a:stretch>
        </p:blipFill>
        <p:spPr bwMode="auto">
          <a:xfrm>
            <a:off x="2143108" y="1857364"/>
            <a:ext cx="5212197" cy="4143404"/>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3643314"/>
            <a:ext cx="8229600" cy="2482849"/>
          </a:xfrm>
        </p:spPr>
        <p:txBody>
          <a:bodyPr>
            <a:normAutofit fontScale="92500"/>
          </a:bodyPr>
          <a:lstStyle/>
          <a:p>
            <a:pPr>
              <a:buNone/>
            </a:pPr>
            <a:r>
              <a:rPr lang="en-GB" sz="2000" dirty="0" smtClean="0"/>
              <a:t>We live in a world where some people say: “look at me, look at me”, chasing after fame and wanting to be noticed. Yet the real heroes (as we have seen over the last few weeks) are the everyday people who care and think of others. Many Christians across the world believe that Jesus is a ‘Servant King’ – one who both showcased and valued humility, calling others to follow his example, too. Being humble means having a realistic picture of ourselves – to be mindful of the times we do amazing things (wow!), the times we fail (</a:t>
            </a:r>
            <a:r>
              <a:rPr lang="en-GB" sz="2000" dirty="0" err="1" smtClean="0"/>
              <a:t>ow</a:t>
            </a:r>
            <a:r>
              <a:rPr lang="en-GB" sz="2000" dirty="0" smtClean="0"/>
              <a:t>!) - and seeks to build others up, rather than looking for fame or recognition.</a:t>
            </a:r>
            <a:endParaRPr lang="en-GB" sz="2000" dirty="0"/>
          </a:p>
        </p:txBody>
      </p:sp>
      <p:pic>
        <p:nvPicPr>
          <p:cNvPr id="2050" name="Picture 2"/>
          <p:cNvPicPr>
            <a:picLocks noChangeAspect="1" noChangeArrowheads="1"/>
          </p:cNvPicPr>
          <p:nvPr/>
        </p:nvPicPr>
        <p:blipFill>
          <a:blip r:embed="rId2"/>
          <a:srcRect/>
          <a:stretch>
            <a:fillRect/>
          </a:stretch>
        </p:blipFill>
        <p:spPr bwMode="auto">
          <a:xfrm>
            <a:off x="2428860" y="0"/>
            <a:ext cx="3643338" cy="3664707"/>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t/>
            </a:r>
            <a:br>
              <a:rPr lang="en-GB" sz="2800" dirty="0" smtClean="0"/>
            </a:br>
            <a:r>
              <a:rPr lang="en-GB" sz="2800" dirty="0"/>
              <a:t/>
            </a:r>
            <a:br>
              <a:rPr lang="en-GB" sz="2800" dirty="0"/>
            </a:br>
            <a:r>
              <a:rPr lang="en-GB" sz="2800" dirty="0" smtClean="0"/>
              <a:t>The Parable of the Pharisee and the Tax Collector (Luke 18: 9-14)</a:t>
            </a:r>
            <a:br>
              <a:rPr lang="en-GB" sz="2800" dirty="0" smtClean="0"/>
            </a:br>
            <a:r>
              <a:rPr lang="en-GB" sz="2800" dirty="0" smtClean="0"/>
              <a:t> ‘For those who make themselves great will be humbled, and those who humble themselves will be made great’ (Luke 18: 14)</a:t>
            </a:r>
            <a:endParaRPr lang="en-GB" sz="2800" dirty="0"/>
          </a:p>
        </p:txBody>
      </p:sp>
      <p:sp>
        <p:nvSpPr>
          <p:cNvPr id="4" name="Rectangle 3"/>
          <p:cNvSpPr/>
          <p:nvPr/>
        </p:nvSpPr>
        <p:spPr>
          <a:xfrm rot="10800000" flipV="1">
            <a:off x="714348" y="2380584"/>
            <a:ext cx="8001056" cy="523220"/>
          </a:xfrm>
          <a:prstGeom prst="rect">
            <a:avLst/>
          </a:prstGeom>
        </p:spPr>
        <p:txBody>
          <a:bodyPr wrap="square">
            <a:spAutoFit/>
          </a:bodyPr>
          <a:lstStyle/>
          <a:p>
            <a:r>
              <a:rPr lang="en-GB" sz="2800" dirty="0" smtClean="0">
                <a:hlinkClick r:id="rId2"/>
              </a:rPr>
              <a:t>https://www.youtube.com/watch?v=YWK2edNPPXE</a:t>
            </a:r>
            <a:endParaRPr lang="en-GB" sz="2800" dirty="0"/>
          </a:p>
        </p:txBody>
      </p:sp>
      <p:pic>
        <p:nvPicPr>
          <p:cNvPr id="3074" name="Picture 2"/>
          <p:cNvPicPr>
            <a:picLocks noGrp="1" noChangeAspect="1" noChangeArrowheads="1"/>
          </p:cNvPicPr>
          <p:nvPr>
            <p:ph idx="1"/>
          </p:nvPr>
        </p:nvPicPr>
        <p:blipFill>
          <a:blip r:embed="rId3"/>
          <a:srcRect/>
          <a:stretch>
            <a:fillRect/>
          </a:stretch>
        </p:blipFill>
        <p:spPr bwMode="auto">
          <a:xfrm>
            <a:off x="1214414" y="3357562"/>
            <a:ext cx="6600825" cy="2990850"/>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hlinkClick r:id="rId2"/>
              </a:rPr>
              <a:t/>
            </a:r>
            <a:br>
              <a:rPr lang="en-GB" dirty="0" smtClean="0">
                <a:hlinkClick r:id="rId2"/>
              </a:rPr>
            </a:br>
            <a:r>
              <a:rPr lang="en-GB" dirty="0">
                <a:hlinkClick r:id="rId2"/>
              </a:rPr>
              <a:t/>
            </a:r>
            <a:br>
              <a:rPr lang="en-GB" dirty="0">
                <a:hlinkClick r:id="rId2"/>
              </a:rPr>
            </a:br>
            <a:r>
              <a:rPr lang="en-GB" dirty="0" smtClean="0">
                <a:hlinkClick r:id="rId2"/>
              </a:rPr>
              <a:t>https://www.youtube.com/watch?v=Sd0EEHTJFgc</a:t>
            </a:r>
            <a:r>
              <a:rPr lang="en-GB" dirty="0" smtClean="0"/>
              <a:t/>
            </a:r>
            <a:br>
              <a:rPr lang="en-GB" dirty="0" smtClean="0"/>
            </a:br>
            <a:endParaRPr lang="en-GB" dirty="0"/>
          </a:p>
        </p:txBody>
      </p:sp>
      <p:sp>
        <p:nvSpPr>
          <p:cNvPr id="3" name="Content Placeholder 2"/>
          <p:cNvSpPr>
            <a:spLocks noGrp="1"/>
          </p:cNvSpPr>
          <p:nvPr>
            <p:ph idx="1"/>
          </p:nvPr>
        </p:nvSpPr>
        <p:spPr/>
        <p:txBody>
          <a:bodyPr/>
          <a:lstStyle/>
          <a:p>
            <a:endParaRPr lang="en-GB" dirty="0"/>
          </a:p>
        </p:txBody>
      </p:sp>
      <p:pic>
        <p:nvPicPr>
          <p:cNvPr id="4098" name="Picture 2"/>
          <p:cNvPicPr>
            <a:picLocks noChangeAspect="1" noChangeArrowheads="1"/>
          </p:cNvPicPr>
          <p:nvPr/>
        </p:nvPicPr>
        <p:blipFill>
          <a:blip r:embed="rId3"/>
          <a:srcRect/>
          <a:stretch>
            <a:fillRect/>
          </a:stretch>
        </p:blipFill>
        <p:spPr bwMode="auto">
          <a:xfrm>
            <a:off x="2428860" y="1857364"/>
            <a:ext cx="4143404" cy="2735339"/>
          </a:xfrm>
          <a:prstGeom prst="rect">
            <a:avLst/>
          </a:prstGeom>
          <a:noFill/>
          <a:ln w="9525">
            <a:noFill/>
            <a:miter lim="800000"/>
            <a:headEnd/>
            <a:tailEnd/>
          </a:ln>
          <a:effectLst/>
        </p:spPr>
      </p:pic>
      <p:sp>
        <p:nvSpPr>
          <p:cNvPr id="5" name="TextBox 4"/>
          <p:cNvSpPr txBox="1"/>
          <p:nvPr/>
        </p:nvSpPr>
        <p:spPr>
          <a:xfrm>
            <a:off x="928662" y="285728"/>
            <a:ext cx="1254702" cy="369332"/>
          </a:xfrm>
          <a:prstGeom prst="rect">
            <a:avLst/>
          </a:prstGeom>
          <a:noFill/>
        </p:spPr>
        <p:txBody>
          <a:bodyPr wrap="none" rtlCol="0">
            <a:spAutoFit/>
          </a:bodyPr>
          <a:lstStyle/>
          <a:p>
            <a:r>
              <a:rPr lang="en-GB" dirty="0" smtClean="0"/>
              <a:t>Key Stage 1</a:t>
            </a:r>
            <a:endParaRPr lang="en-GB" dirty="0"/>
          </a:p>
        </p:txBody>
      </p:sp>
      <p:sp>
        <p:nvSpPr>
          <p:cNvPr id="6" name="TextBox 5"/>
          <p:cNvSpPr txBox="1"/>
          <p:nvPr/>
        </p:nvSpPr>
        <p:spPr>
          <a:xfrm>
            <a:off x="214283" y="4857760"/>
            <a:ext cx="8929718" cy="1815882"/>
          </a:xfrm>
          <a:prstGeom prst="rect">
            <a:avLst/>
          </a:prstGeom>
          <a:noFill/>
        </p:spPr>
        <p:txBody>
          <a:bodyPr wrap="square" rtlCol="0">
            <a:spAutoFit/>
          </a:bodyPr>
          <a:lstStyle/>
          <a:p>
            <a:r>
              <a:rPr lang="en-GB" sz="2800" dirty="0" smtClean="0"/>
              <a:t>How did the tennis player who helped do the right thing?</a:t>
            </a:r>
          </a:p>
          <a:p>
            <a:r>
              <a:rPr lang="en-GB" sz="2800" dirty="0" smtClean="0"/>
              <a:t>What would have been the wrong thing to do?</a:t>
            </a:r>
          </a:p>
          <a:p>
            <a:r>
              <a:rPr lang="en-GB" sz="2800" dirty="0" smtClean="0"/>
              <a:t>What would you do if some one you were playing against got hurt?</a:t>
            </a:r>
            <a:endParaRPr lang="en-GB"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hlinkClick r:id="rId2"/>
              </a:rPr>
              <a:t/>
            </a:r>
            <a:br>
              <a:rPr lang="en-GB" dirty="0" smtClean="0">
                <a:hlinkClick r:id="rId2"/>
              </a:rPr>
            </a:br>
            <a:r>
              <a:rPr lang="en-GB" sz="3100" dirty="0" smtClean="0">
                <a:hlinkClick r:id="rId2"/>
              </a:rPr>
              <a:t>https://www.youtube.com/watch?v=GO5FwsblpT8</a:t>
            </a:r>
            <a:endParaRPr lang="en-GB" sz="3100" dirty="0"/>
          </a:p>
        </p:txBody>
      </p:sp>
      <p:sp>
        <p:nvSpPr>
          <p:cNvPr id="4" name="TextBox 3"/>
          <p:cNvSpPr txBox="1"/>
          <p:nvPr/>
        </p:nvSpPr>
        <p:spPr>
          <a:xfrm>
            <a:off x="714348" y="428604"/>
            <a:ext cx="1254702" cy="369332"/>
          </a:xfrm>
          <a:prstGeom prst="rect">
            <a:avLst/>
          </a:prstGeom>
          <a:noFill/>
        </p:spPr>
        <p:txBody>
          <a:bodyPr wrap="none" rtlCol="0">
            <a:spAutoFit/>
          </a:bodyPr>
          <a:lstStyle/>
          <a:p>
            <a:r>
              <a:rPr lang="en-GB" dirty="0" smtClean="0"/>
              <a:t>Key Stage 2</a:t>
            </a:r>
            <a:endParaRPr lang="en-GB" dirty="0"/>
          </a:p>
        </p:txBody>
      </p:sp>
      <p:pic>
        <p:nvPicPr>
          <p:cNvPr id="5122" name="Picture 2"/>
          <p:cNvPicPr>
            <a:picLocks noGrp="1" noChangeAspect="1" noChangeArrowheads="1"/>
          </p:cNvPicPr>
          <p:nvPr>
            <p:ph idx="1"/>
          </p:nvPr>
        </p:nvPicPr>
        <p:blipFill>
          <a:blip r:embed="rId3"/>
          <a:srcRect/>
          <a:stretch>
            <a:fillRect/>
          </a:stretch>
        </p:blipFill>
        <p:spPr bwMode="auto">
          <a:xfrm>
            <a:off x="1714480" y="3286124"/>
            <a:ext cx="5660625" cy="3190098"/>
          </a:xfrm>
          <a:prstGeom prst="rect">
            <a:avLst/>
          </a:prstGeom>
          <a:noFill/>
          <a:ln w="9525">
            <a:noFill/>
            <a:miter lim="800000"/>
            <a:headEnd/>
            <a:tailEnd/>
          </a:ln>
          <a:effectLst/>
        </p:spPr>
      </p:pic>
      <p:sp>
        <p:nvSpPr>
          <p:cNvPr id="6" name="Rectangle 5"/>
          <p:cNvSpPr/>
          <p:nvPr/>
        </p:nvSpPr>
        <p:spPr>
          <a:xfrm>
            <a:off x="285720" y="1571612"/>
            <a:ext cx="8072494" cy="1631216"/>
          </a:xfrm>
          <a:prstGeom prst="rect">
            <a:avLst/>
          </a:prstGeom>
        </p:spPr>
        <p:txBody>
          <a:bodyPr wrap="square">
            <a:spAutoFit/>
          </a:bodyPr>
          <a:lstStyle/>
          <a:p>
            <a:r>
              <a:rPr lang="en-GB" sz="2000" dirty="0" smtClean="0"/>
              <a:t>Sometimes we just need to be full of wonder, to see ourselves as small in a vast and beautiful world and universe – so take time to be small – but special because we are part of it all! Humility is a looking outwards with wonder and awe at the gift of everything that isn’t ‘me’. Take time to consider how special and wonderful we all are, and yet so tiny!</a:t>
            </a:r>
            <a:endParaRPr lang="en-GB"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Do we sometimes like to show off? Do we like to be the centre of attention? </a:t>
            </a:r>
            <a:br>
              <a:rPr lang="en-GB" dirty="0" smtClean="0"/>
            </a:br>
            <a:r>
              <a:rPr lang="en-GB" dirty="0"/>
              <a:t/>
            </a:r>
            <a:br>
              <a:rPr lang="en-GB" dirty="0"/>
            </a:br>
            <a:r>
              <a:rPr lang="en-GB" dirty="0" smtClean="0"/>
              <a:t>Do we like to show that we are better than others? </a:t>
            </a:r>
            <a:br>
              <a:rPr lang="en-GB" dirty="0" smtClean="0"/>
            </a:br>
            <a:r>
              <a:rPr lang="en-GB" dirty="0" smtClean="0"/>
              <a:t> How we might acknowledge our imperfections this week?  </a:t>
            </a:r>
            <a:br>
              <a:rPr lang="en-GB" dirty="0" smtClean="0"/>
            </a:br>
            <a:r>
              <a:rPr lang="en-GB" dirty="0" smtClean="0"/>
              <a:t>How we might build others up this week, putting them before ourselves?</a:t>
            </a:r>
            <a:endParaRPr lang="en-GB" dirty="0"/>
          </a:p>
        </p:txBody>
      </p:sp>
      <p:pic>
        <p:nvPicPr>
          <p:cNvPr id="6146" name="Picture 2"/>
          <p:cNvPicPr>
            <a:picLocks noGrp="1" noChangeAspect="1" noChangeArrowheads="1"/>
          </p:cNvPicPr>
          <p:nvPr>
            <p:ph idx="1"/>
          </p:nvPr>
        </p:nvPicPr>
        <p:blipFill>
          <a:blip r:embed="rId2"/>
          <a:srcRect/>
          <a:stretch>
            <a:fillRect/>
          </a:stretch>
        </p:blipFill>
        <p:spPr bwMode="auto">
          <a:xfrm>
            <a:off x="3643306" y="3714752"/>
            <a:ext cx="1817917" cy="2737653"/>
          </a:xfrm>
          <a:prstGeom prst="rect">
            <a:avLst/>
          </a:prstGeom>
          <a:noFill/>
          <a:ln w="9525">
            <a:noFill/>
            <a:miter lim="800000"/>
            <a:headEnd/>
            <a:tailEnd/>
          </a:ln>
          <a:effectLst/>
        </p:spPr>
      </p:pic>
      <p:sp>
        <p:nvSpPr>
          <p:cNvPr id="5" name="TextBox 4"/>
          <p:cNvSpPr txBox="1"/>
          <p:nvPr/>
        </p:nvSpPr>
        <p:spPr>
          <a:xfrm>
            <a:off x="428596" y="6000768"/>
            <a:ext cx="1254702" cy="369332"/>
          </a:xfrm>
          <a:prstGeom prst="rect">
            <a:avLst/>
          </a:prstGeom>
          <a:noFill/>
        </p:spPr>
        <p:txBody>
          <a:bodyPr wrap="none" rtlCol="0">
            <a:spAutoFit/>
          </a:bodyPr>
          <a:lstStyle/>
          <a:p>
            <a:r>
              <a:rPr lang="en-GB" dirty="0" smtClean="0"/>
              <a:t>Key Stage 2</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1600200"/>
            <a:ext cx="8229600" cy="4829196"/>
          </a:xfrm>
        </p:spPr>
        <p:txBody>
          <a:bodyPr>
            <a:normAutofit lnSpcReduction="10000"/>
          </a:bodyPr>
          <a:lstStyle/>
          <a:p>
            <a:pPr>
              <a:buNone/>
            </a:pPr>
            <a:endParaRPr lang="en-GB" sz="2800" dirty="0" smtClean="0"/>
          </a:p>
          <a:p>
            <a:pPr>
              <a:buNone/>
            </a:pPr>
            <a:endParaRPr lang="en-GB" sz="2800" dirty="0"/>
          </a:p>
          <a:p>
            <a:pPr>
              <a:buNone/>
            </a:pPr>
            <a:endParaRPr lang="en-GB" sz="2800" dirty="0" smtClean="0"/>
          </a:p>
          <a:p>
            <a:pPr>
              <a:buNone/>
            </a:pPr>
            <a:endParaRPr lang="en-GB" sz="2800" dirty="0"/>
          </a:p>
          <a:p>
            <a:pPr>
              <a:buNone/>
            </a:pPr>
            <a:r>
              <a:rPr lang="en-GB" sz="2800" dirty="0" smtClean="0"/>
              <a:t>PRAY: Loving God, you know we are not perfect. You see our mistakes and you know our thoughts and you know how great we sometimes want to be. Help us to take our eyes off the wonder of ourselves, looking at the wonder of others instead. Help us to see greatness in everyone, seeing your life within each person we meet. Amen.</a:t>
            </a:r>
            <a:endParaRPr lang="en-GB" sz="2800" dirty="0"/>
          </a:p>
        </p:txBody>
      </p:sp>
      <p:pic>
        <p:nvPicPr>
          <p:cNvPr id="7170" name="Picture 2"/>
          <p:cNvPicPr>
            <a:picLocks noChangeAspect="1" noChangeArrowheads="1"/>
          </p:cNvPicPr>
          <p:nvPr/>
        </p:nvPicPr>
        <p:blipFill>
          <a:blip r:embed="rId2"/>
          <a:srcRect/>
          <a:stretch>
            <a:fillRect/>
          </a:stretch>
        </p:blipFill>
        <p:spPr bwMode="auto">
          <a:xfrm>
            <a:off x="2714613" y="285728"/>
            <a:ext cx="3000396" cy="3079147"/>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336</TotalTime>
  <Words>351</Words>
  <Application>Microsoft Office PowerPoint</Application>
  <PresentationFormat>On-screen Show (4:3)</PresentationFormat>
  <Paragraphs>19</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Slide 1</vt:lpstr>
      <vt:lpstr>Slide 2</vt:lpstr>
      <vt:lpstr>  The Parable of the Pharisee and the Tax Collector (Luke 18: 9-14)  ‘For those who make themselves great will be humbled, and those who humble themselves will be made great’ (Luke 18: 14)</vt:lpstr>
      <vt:lpstr>  https://www.youtube.com/watch?v=Sd0EEHTJFgc </vt:lpstr>
      <vt:lpstr> https://www.youtube.com/watch?v=GO5FwsblpT8</vt:lpstr>
      <vt:lpstr>Do we sometimes like to show off? Do we like to be the centre of attention?   Do we like to show that we are better than others?   How we might acknowledge our imperfections this week?   How we might build others up this week, putting them before ourselves?</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a.wilde</dc:creator>
  <cp:lastModifiedBy>a.wilde</cp:lastModifiedBy>
  <cp:revision>12</cp:revision>
  <dcterms:created xsi:type="dcterms:W3CDTF">2020-06-22T07:50:34Z</dcterms:created>
  <dcterms:modified xsi:type="dcterms:W3CDTF">2020-06-22T13:27:31Z</dcterms:modified>
</cp:coreProperties>
</file>